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69" r:id="rId20"/>
    <p:sldId id="270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g - Implementing a Pharma Data Mesh using DataOps | DataKitchen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l="9340" r="177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2614295"/>
            <a:ext cx="9144000" cy="14084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Pharma Data Analysis</a:t>
            </a:r>
            <a:endParaRPr lang="en-US" sz="6000" b="1" i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blue and yellow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4" y="130843"/>
            <a:ext cx="1747587" cy="60726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404985" y="6390640"/>
            <a:ext cx="2710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By Mehtaab Shaikh</a:t>
            </a:r>
            <a:endParaRPr lang="en-US" sz="2400" b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949" y="457200"/>
            <a:ext cx="11106627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24003"/>
            <a:ext cx="11277600" cy="57832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table with numbers and label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37880"/>
            <a:ext cx="11277600" cy="57956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56568"/>
            <a:ext cx="11277600" cy="57983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5958"/>
            <a:ext cx="11277600" cy="58658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57803"/>
            <a:ext cx="11277600" cy="5729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684" y="608429"/>
            <a:ext cx="10908631" cy="56144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e chart with numbers and a graph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4754"/>
            <a:ext cx="11277600" cy="58950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89031"/>
            <a:ext cx="11277600" cy="58130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94605"/>
            <a:ext cx="11277600" cy="57618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95331"/>
            <a:ext cx="11277600" cy="54559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74816"/>
            <a:ext cx="11277600" cy="6002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83751"/>
            <a:ext cx="11277600" cy="57022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bstract Swirls Background Free Stock Photo - Public Domain Pictures"/>
          <p:cNvPicPr>
            <a:picLocks noChangeAspect="1"/>
          </p:cNvPicPr>
          <p:nvPr/>
        </p:nvPicPr>
        <p:blipFill rotWithShape="1">
          <a:blip r:embed="rId1"/>
          <a:srcRect t="32019" r="-1" b="10875"/>
          <a:stretch>
            <a:fillRect/>
          </a:stretch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5" name="Picture 14" descr="A blue and black square with black text&#10;&#10;Description automatically generated"/>
          <p:cNvPicPr>
            <a:picLocks noChangeAspect="1"/>
          </p:cNvPicPr>
          <p:nvPr/>
        </p:nvPicPr>
        <p:blipFill rotWithShape="1">
          <a:blip r:embed="rId2"/>
          <a:srcRect l="19111" r="17229" b="1"/>
          <a:stretch>
            <a:fillRect/>
          </a:stretch>
        </p:blipFill>
        <p:spPr>
          <a:xfrm>
            <a:off x="4480505" y="1106909"/>
            <a:ext cx="4166726" cy="3681631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199" y="667446"/>
            <a:ext cx="11277600" cy="5523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46538"/>
            <a:ext cx="11277600" cy="5564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74426"/>
            <a:ext cx="11277600" cy="58556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95470"/>
            <a:ext cx="11277600" cy="5680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99621"/>
            <a:ext cx="11277600" cy="564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34" y="390357"/>
            <a:ext cx="11067077" cy="59703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22936"/>
            <a:ext cx="11277600" cy="5692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</Words>
  <Application>WPS Presentation</Application>
  <PresentationFormat>Widescreen</PresentationFormat>
  <Paragraphs>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shaik</cp:lastModifiedBy>
  <cp:revision>148</cp:revision>
  <dcterms:created xsi:type="dcterms:W3CDTF">2024-02-13T10:38:00Z</dcterms:created>
  <dcterms:modified xsi:type="dcterms:W3CDTF">2024-02-15T07:16:30Z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7BAC811A85514EA5941A8E6990C4D743_12</vt:lpwstr>
  </property>
  <property fmtid="{D5CDD505-2E9C-101B-9397-08002B2CF9AE}" pid="3" name="KSOProductBuildVer">
    <vt:lpwstr>1033-12.2.0.13431</vt:lpwstr>
  </property>
</Properties>
</file>